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6" r:id="rId3"/>
    <p:sldId id="277" r:id="rId5"/>
    <p:sldId id="260" r:id="rId6"/>
    <p:sldId id="348" r:id="rId7"/>
    <p:sldId id="268" r:id="rId8"/>
    <p:sldId id="360" r:id="rId9"/>
    <p:sldId id="369" r:id="rId10"/>
    <p:sldId id="271" r:id="rId11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3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6635" autoAdjust="0"/>
  </p:normalViewPr>
  <p:slideViewPr>
    <p:cSldViewPr showGuides="1">
      <p:cViewPr varScale="1">
        <p:scale>
          <a:sx n="99" d="100"/>
          <a:sy n="99" d="100"/>
        </p:scale>
        <p:origin x="780" y="90"/>
      </p:cViewPr>
      <p:guideLst>
        <p:guide orient="horz" pos="2813"/>
        <p:guide pos="2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多专家结构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语义混合框架用于揭示时序知识图谱的历史模式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现有的工作要么集中在结构信息，要么集中在语义信息，忽视了整合这两种信息的潜在好处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这些方法忽略了在处理不同类型的事件时，不同类型的信息有其自身的优势。对于历史事件，捕获重复模式，而对于非历史事件，探索进化模式。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结构信息的缺乏导致对实体交互模式的认识不足，而语义信息的缺乏则阻碍了对实体行为的理解。如图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所示，法国反复出现的“控诉”或“需求”行动可以为预测未来的“需求”行动提供信息。从“控诉”到“要求”有一个逻辑进程，但基于图形的方法只是将它们视为两个不同的关系，失去了这种推理证据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结构信息和语义信息在应用于不同类型事件时的互补优势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历史事件通常涉及复杂的背景，大型语言模型可以更好地捕捉这些背景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三层架构：</a:t>
            </a:r>
            <a:r>
              <a:rPr lang="zh-CN" altLang="en-US" b="1" dirty="0"/>
              <a:t>特征编码器 → 事件感知专家（多专家）→ 预测专家</a:t>
            </a:r>
            <a:r>
              <a:rPr lang="zh-CN" altLang="en-US" dirty="0"/>
              <a:t>。底层并行抽取</a:t>
            </a:r>
            <a:r>
              <a:rPr lang="zh-CN" altLang="en-US" b="1" dirty="0"/>
              <a:t>结构</a:t>
            </a:r>
            <a:r>
              <a:rPr lang="zh-CN" altLang="en-US" dirty="0"/>
              <a:t>与</a:t>
            </a:r>
            <a:r>
              <a:rPr lang="zh-CN" altLang="en-US" b="1" dirty="0"/>
              <a:t>语义</a:t>
            </a:r>
            <a:r>
              <a:rPr lang="zh-CN" altLang="en-US" dirty="0"/>
              <a:t>两种视角的查询表示，中层用“历史</a:t>
            </a:r>
            <a:r>
              <a:rPr lang="en-US" altLang="zh-CN" dirty="0"/>
              <a:t>/</a:t>
            </a:r>
            <a:r>
              <a:rPr lang="zh-CN" altLang="en-US" dirty="0"/>
              <a:t>非历史”两类专家模块带门控完成</a:t>
            </a:r>
            <a:r>
              <a:rPr lang="zh-CN" altLang="en-US" b="1" dirty="0"/>
              <a:t>自适应融合</a:t>
            </a:r>
            <a:r>
              <a:rPr lang="zh-CN" altLang="en-US" dirty="0"/>
              <a:t>，顶层再用一个预测专家对所有专家输出</a:t>
            </a:r>
            <a:r>
              <a:rPr lang="zh-CN" altLang="en-US" b="1" dirty="0"/>
              <a:t>二次加权</a:t>
            </a:r>
            <a:r>
              <a:rPr lang="zh-CN" altLang="en-US" dirty="0"/>
              <a:t>，产出最终查询表示并打分候选实体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的结构编码器，以子图作为输入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的语义编码器，以实体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关系名称作为输入。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设 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zh-CN" altLang="en-US" b="1" dirty="0"/>
              <a:t>历史专家</a:t>
            </a:r>
            <a:r>
              <a:rPr lang="zh-CN" altLang="en-US" dirty="0"/>
              <a:t>与 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zh-CN" altLang="en-US" b="1" dirty="0"/>
              <a:t>非历史专家</a:t>
            </a:r>
            <a:r>
              <a:rPr lang="zh-CN" altLang="en-US" dirty="0"/>
              <a:t>。每个专家有一个</a:t>
            </a:r>
            <a:r>
              <a:rPr lang="zh-CN" altLang="en-US" b="1" dirty="0"/>
              <a:t>查询驱动的门控</a:t>
            </a:r>
            <a:r>
              <a:rPr lang="zh-CN" altLang="en-US" dirty="0"/>
              <a:t>，</a:t>
            </a:r>
            <a:r>
              <a:rPr lang="zh-CN" altLang="en-US" b="1" dirty="0"/>
              <a:t>以 </a:t>
            </a:r>
            <a:r>
              <a:rPr lang="en-US" altLang="zh-CN" b="1" dirty="0" err="1"/>
              <a:t>qg</a:t>
            </a:r>
            <a:r>
              <a:rPr lang="en-US" altLang="zh-CN" b="1" dirty="0"/>
              <a:t>​ </a:t>
            </a:r>
            <a:r>
              <a:rPr lang="zh-CN" altLang="en-US" b="1" dirty="0"/>
              <a:t>为输入</a:t>
            </a:r>
            <a:r>
              <a:rPr lang="zh-CN" altLang="en-US" dirty="0"/>
              <a:t>产生权重 </a:t>
            </a:r>
            <a:r>
              <a:rPr lang="en-US" altLang="zh-CN" dirty="0"/>
              <a:t>α</a:t>
            </a:r>
            <a:r>
              <a:rPr lang="en-US" altLang="zh-CN" dirty="0" err="1"/>
              <a:t>i</a:t>
            </a:r>
            <a:r>
              <a:rPr lang="zh-CN" altLang="en-US" dirty="0"/>
              <a:t>，再在结构与语义两路之间做按权融合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​较小（依赖语义信息更多），因历史事件需捕捉 “重复语义模式”（如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Accuse→Demand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​较大（依赖结构信息更多），因非历史事件需捕捉 “结构演化模式”（如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与新实体的潜在连接）。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064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Yuming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149860" y="1448435"/>
            <a:ext cx="11906250" cy="1161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 fontAlgn="auto" latinLnBrk="1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Relink: Constructing Query-Driven Evidence Graph On-the-Fly for GraphRAG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2026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3338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.15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6410" y="2837180"/>
            <a:ext cx="8679180" cy="1252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83985" y="1981200"/>
            <a:ext cx="5601970" cy="4497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/>
              <a:t>1) Current GraphRAG methods are constrained by a prevailing “build-then-reason” paradigm, which relies on a static, preconstructed Knowledge Graph (KG).This paradigm faces two critical challenges. First, the KG’s inherent incompleteness often breaks reasoning paths.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2)Second, the graph’s low signal-to-noise ratio introduces distractor facts, presenting query-relevant but misleading knowledge that disrupts the reasoning process.</a:t>
            </a:r>
            <a:endParaRPr lang="en-US" altLang="zh-CN" sz="20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l="2884" t="4293" r="4416" b="3399"/>
          <a:stretch>
            <a:fillRect/>
          </a:stretch>
        </p:blipFill>
        <p:spPr>
          <a:xfrm>
            <a:off x="152400" y="2133600"/>
            <a:ext cx="5974080" cy="4282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371600"/>
            <a:ext cx="11517630" cy="5461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52999" y="38112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258055" y="65062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828800"/>
            <a:ext cx="3741420" cy="7734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819400"/>
            <a:ext cx="3209925" cy="4502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581400"/>
            <a:ext cx="4981575" cy="7092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5562600"/>
            <a:ext cx="6210935" cy="68326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1901825"/>
            <a:ext cx="5339080" cy="8382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4648200"/>
            <a:ext cx="4191000" cy="620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46828" y="50393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648326" y="68567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676400"/>
            <a:ext cx="11231880" cy="4921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38400"/>
            <a:ext cx="6003925" cy="2743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505" y="1981200"/>
            <a:ext cx="5777865" cy="4374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1295400"/>
            <a:ext cx="7091680" cy="5467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BkZTM0OGMzMWQ4M2VlY2NjNzYwNTY2N2VlMTRmNzIifQ=="/>
  <p:tag name="resource_record_key" val="{&quot;12&quot;:[19979378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宽屏</PresentationFormat>
  <Paragraphs>116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FFont-Family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张卓威</cp:lastModifiedBy>
  <cp:revision>260</cp:revision>
  <dcterms:created xsi:type="dcterms:W3CDTF">2023-09-17T03:47:00Z</dcterms:created>
  <dcterms:modified xsi:type="dcterms:W3CDTF">2026-03-15T02:26:57Z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2023-09-29T08:00:00Z</vt:filetime>
  </property>
  <property fmtid="{D5CDD505-2E9C-101B-9397-08002B2CF9AE}" pid="5" name="ICV">
    <vt:lpwstr>8A797415C6A2429F80498935B86E1977_13</vt:lpwstr>
  </property>
  <property fmtid="{D5CDD505-2E9C-101B-9397-08002B2CF9AE}" pid="6" name="KSOProductBuildVer">
    <vt:lpwstr>2052-12.1.0.25225</vt:lpwstr>
  </property>
</Properties>
</file>